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4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6" r:id="rId11"/>
    <p:sldId id="272" r:id="rId12"/>
    <p:sldId id="262" r:id="rId13"/>
    <p:sldId id="267" r:id="rId14"/>
    <p:sldId id="268" r:id="rId15"/>
    <p:sldId id="273" r:id="rId16"/>
    <p:sldId id="269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0"/>
    <p:restoredTop sz="94785"/>
  </p:normalViewPr>
  <p:slideViewPr>
    <p:cSldViewPr snapToGrid="0">
      <p:cViewPr varScale="1">
        <p:scale>
          <a:sx n="155" d="100"/>
          <a:sy n="155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F419-1DED-324F-A279-B6F7F78CE42F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6E96-F3DC-6A48-95CE-3985348CF7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61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2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6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3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77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A2A8-67A6-BBEB-990F-B829FA8BC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5053F-144C-961B-BEAE-AA746606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8FFE-FC2F-FE92-8061-A1665D11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4542-3EB7-892C-56DE-5AFC425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2A87-3E6D-3DD3-062E-9264C43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8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780-1A74-354E-0054-277F508D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090C6-3215-08C4-95E1-5E67F428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F47-3C63-8672-5129-E491C58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0DCF-574A-ED84-7A98-D95BAC2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1CD2-AEB4-A02A-13A7-5BF4ABF8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1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29FD2-B8BF-D619-1526-B843E6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C63A-7126-5288-394D-B542826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ED42-49DD-F28C-7808-68049069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C171-4A58-9D4D-0E83-0AABE07C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3953-ADC8-00CB-1FDE-0C3B80B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189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D79-A0E1-9559-C584-D1C299C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1D86-B728-2419-1800-2A579DA0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ED20-8F61-8DD9-BB31-FA81BB63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1AF6-DBA6-48FA-194B-547E9AC4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97F2-043C-EF38-9C24-CC044CA4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5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C0A-5899-5295-F082-68D661F9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55E7-ACA1-BDC8-DA1B-EC3662D0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DFF2-C368-FC8F-311A-D4817A1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93CE-0051-F655-3BEB-6C75AC79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F890-4CF3-A6B4-5BB5-A1A030E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3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A6D-6D9D-FC6B-759F-D257CAFC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03E4-5257-6576-23D3-6A2410979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3467-BDB4-17F7-AC28-153A486F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E524-C021-0E59-B353-EBA94F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A2BA-AAE4-8C3F-4273-7845EB9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5744-DD2E-6038-CD85-26580CE8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17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396-1337-1AE4-F6E0-C273430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B28C-C462-93CA-302D-7620AAC0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99DD2-CB6F-4F43-2815-85303709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DAEB5-C7E8-E99A-88DB-AE5094E51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51AD-E01B-2A29-D565-0094676E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92FB5-D7FE-E571-85EA-3038EBE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853A-9B18-6838-444D-BA4B0F9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C4D-C2E3-72B4-8A0B-D23E292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10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B27-80C9-2C93-93D1-C934A51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13121-7974-A720-5D22-6A4B1B8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CEBDA-9A9A-6F91-826F-4CE3CD6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3AF44-7F11-1855-7126-16478A3C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2674D-B815-2EF5-D928-D7992F24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2F6B8-0F19-03D3-194A-178451A5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16A2-D5D9-1A7F-FE27-BD8781D5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28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D04-1AE4-06C5-5103-4D07546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F37C-A975-E153-28A4-9DA0D061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63390-2DC0-9AFA-0C9E-30304C7C1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8302-C1DF-1B6F-2F5C-98E87C5C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0DF0-1842-46F7-B4F3-0BBA8B17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2E75-72BB-CA4E-B554-3E5E5BD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5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75-E744-1F68-56A4-46542192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BCAF-7268-C37A-6BFD-03FC2469C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8C61-F6F7-4769-773A-E21F60765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F638A-59D1-1877-8484-6CBA1C2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C0B6-CA25-9D75-F27B-F3BBBBEA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68CA-8854-E036-3D81-6FE1DB2C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3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8ECF-CDE2-5B46-4ED5-0E9F9C2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6FC6-96EA-BA3C-4E39-204D3152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2A84-CF1A-00AE-F366-3549305CD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F83D8-0337-0D43-BD9A-70938845EC37}" type="datetimeFigureOut">
              <a:rPr lang="en-CH" smtClean="0"/>
              <a:t>29.11.22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0A9C5-A17E-2C9C-58FC-1BCCA4D1F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ADF0-D423-4299-FE6D-1C940A91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99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93C5-EEB9-AF96-389D-55440B6EAC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H" dirty="0"/>
              <a:t>Image Captioning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DF6E9-E70C-EE28-E215-C10C029D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Deep Learning - Präsentation Minichallenge 2</a:t>
            </a:r>
          </a:p>
        </p:txBody>
      </p:sp>
    </p:spTree>
    <p:extLst>
      <p:ext uri="{BB962C8B-B14F-4D97-AF65-F5344CB8AC3E}">
        <p14:creationId xmlns:p14="http://schemas.microsoft.com/office/powerpoint/2010/main" val="321519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Inferencemodus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22223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 der beiden Modelle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Datensatz: flickr8k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 und </a:t>
            </a:r>
            <a:br>
              <a:rPr lang="en-CH" dirty="0"/>
            </a:br>
            <a:r>
              <a:rPr lang="en-CH" dirty="0"/>
              <a:t>(3, 112, 112).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/ Testsplit: 	85%, 15%</a:t>
            </a:r>
          </a:p>
        </p:txBody>
      </p:sp>
    </p:spTree>
    <p:extLst>
      <p:ext uri="{BB962C8B-B14F-4D97-AF65-F5344CB8AC3E}">
        <p14:creationId xmlns:p14="http://schemas.microsoft.com/office/powerpoint/2010/main" val="312126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B47E-5C74-AD08-58F6-5A9BA256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auf flickr8k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E4C02-9FAD-B842-C08D-2E2E0F2AD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739623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203473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914199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816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BLEU-1 Score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BLEU-1 Score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224, 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40.87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2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ConvNeXt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5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Scores </a:t>
                      </a:r>
                      <a:r>
                        <a:rPr lang="en-CH" i="1" dirty="0"/>
                        <a:t>Show and Tell</a:t>
                      </a:r>
                      <a:r>
                        <a:rPr lang="en-CH" i="0" dirty="0"/>
                        <a:t> Paper</a:t>
                      </a:r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58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166C-320F-9A79-DB63-7806DD31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ResNeXt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77B4-BA2C-DB77-BB8B-A68D710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471"/>
            <a:ext cx="4728403" cy="508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269F-379B-4147-927F-20B9A456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16" y="1550471"/>
            <a:ext cx="4728404" cy="50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67D-F5BE-4E03-9A39-17350E9B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RexNeXt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3ECE-09B9-C2B9-A2D3-D1E0A75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09"/>
            <a:ext cx="4429354" cy="47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E6C2F-A2B3-511E-3DAC-E8E7AB01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4" y="1620709"/>
            <a:ext cx="4429354" cy="47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ED81-3B01-8FE5-9886-81993A53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Mögliche Verbesserungen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A7F2-1607-0606-87C1-9518CDD5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Weitere LSTM Layer</a:t>
            </a:r>
          </a:p>
          <a:p>
            <a:r>
              <a:rPr lang="en-CH" dirty="0"/>
              <a:t>Verwendung eines Transformers</a:t>
            </a:r>
          </a:p>
          <a:p>
            <a:r>
              <a:rPr lang="en-CH" dirty="0"/>
              <a:t>Mehr Bilddaten (flickr100k, MS COCO)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752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94AE0-6035-0604-AB1D-8CA41347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3244" b="1207"/>
          <a:stretch/>
        </p:blipFill>
        <p:spPr>
          <a:xfrm rot="16200000">
            <a:off x="3307979" y="-519954"/>
            <a:ext cx="5549152" cy="7915833"/>
          </a:xfrm>
        </p:spPr>
      </p:pic>
    </p:spTree>
    <p:extLst>
      <p:ext uri="{BB962C8B-B14F-4D97-AF65-F5344CB8AC3E}">
        <p14:creationId xmlns:p14="http://schemas.microsoft.com/office/powerpoint/2010/main" val="41963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4D0F-A2F6-97D9-5E12-3954DC1F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8E10-6E12-05F1-ABFA-2AE4CA02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Modellstrukturen &amp; Funktionsweise</a:t>
            </a:r>
          </a:p>
          <a:p>
            <a:r>
              <a:rPr lang="en-CH" dirty="0"/>
              <a:t>Training</a:t>
            </a:r>
          </a:p>
          <a:p>
            <a:r>
              <a:rPr lang="en-CH" dirty="0"/>
              <a:t>Resultate</a:t>
            </a:r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152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180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91E-E9BD-1544-0156-E8F5B88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Transformation Wort zu Vektor (GloVe)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D22C-4CD3-337C-A008-2F0AF32B1A8B}"/>
              </a:ext>
            </a:extLst>
          </p:cNvPr>
          <p:cNvSpPr txBox="1"/>
          <p:nvPr/>
        </p:nvSpPr>
        <p:spPr>
          <a:xfrm>
            <a:off x="983411" y="1768415"/>
            <a:ext cx="471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1. Berechnung der Wahrscheinlichkeit eines Wortpaares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3A795-C8A1-0C66-8139-3593A82DA90C}"/>
              </a:ext>
            </a:extLst>
          </p:cNvPr>
          <p:cNvSpPr txBox="1"/>
          <p:nvPr/>
        </p:nvSpPr>
        <p:spPr>
          <a:xfrm>
            <a:off x="983411" y="2794959"/>
            <a:ext cx="421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i="1" dirty="0"/>
              <a:t>Two dogs are playing in the grass. </a:t>
            </a:r>
          </a:p>
          <a:p>
            <a:endParaRPr lang="en-CH" i="1" dirty="0"/>
          </a:p>
          <a:p>
            <a:r>
              <a:rPr lang="en-CH" i="1" dirty="0"/>
              <a:t>Two dogs are wrestling in the grass.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E940-2AF4-0526-FDA8-2911B697532A}"/>
              </a:ext>
            </a:extLst>
          </p:cNvPr>
          <p:cNvSpPr txBox="1"/>
          <p:nvPr/>
        </p:nvSpPr>
        <p:spPr>
          <a:xfrm>
            <a:off x="6096000" y="2795263"/>
            <a:ext cx="272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P(two, dogs) = 1</a:t>
            </a:r>
          </a:p>
          <a:p>
            <a:endParaRPr lang="en-CH" dirty="0"/>
          </a:p>
          <a:p>
            <a:r>
              <a:rPr lang="en-CH" dirty="0"/>
              <a:t>P(are, playing) =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214-422D-AF1D-1B0A-819D0893CC6B}"/>
              </a:ext>
            </a:extLst>
          </p:cNvPr>
          <p:cNvSpPr txBox="1"/>
          <p:nvPr/>
        </p:nvSpPr>
        <p:spPr>
          <a:xfrm>
            <a:off x="983410" y="4098502"/>
            <a:ext cx="1037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Aufstellung der Embedding Matrix (Vektor Dimension x Vokabulargrösse), wird zufällig initialisiert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7865-AA1D-63F0-C33C-A4FB7B8F8F62}"/>
              </a:ext>
            </a:extLst>
          </p:cNvPr>
          <p:cNvSpPr txBox="1"/>
          <p:nvPr/>
        </p:nvSpPr>
        <p:spPr>
          <a:xfrm>
            <a:off x="983410" y="5032713"/>
            <a:ext cx="1037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Unsupervised Training mit Gradient Descent. Das Ziel ist, dass das Kreuzprodukt zweier Vektoren der Wahrscheinlichkeit eines Wortpaares entspricht. Dadurch wird in den Wortembeddings Informationen über die Bedeutung eines Wortes abgespeichert. </a:t>
            </a:r>
          </a:p>
        </p:txBody>
      </p:sp>
    </p:spTree>
    <p:extLst>
      <p:ext uri="{BB962C8B-B14F-4D97-AF65-F5344CB8AC3E}">
        <p14:creationId xmlns:p14="http://schemas.microsoft.com/office/powerpoint/2010/main" val="29319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30A-1918-BBE3-C700-82B5B4E3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Detaillierter Ablauf bei einer LSTM-Zelle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D614-BCED-B0EB-9A02-08964268B847}"/>
              </a:ext>
            </a:extLst>
          </p:cNvPr>
          <p:cNvSpPr txBox="1"/>
          <p:nvPr/>
        </p:nvSpPr>
        <p:spPr>
          <a:xfrm>
            <a:off x="3653765" y="4997258"/>
            <a:ext cx="8709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C288-2D32-CE35-48FA-228438AB3025}"/>
              </a:ext>
            </a:extLst>
          </p:cNvPr>
          <p:cNvSpPr txBox="1"/>
          <p:nvPr/>
        </p:nvSpPr>
        <p:spPr>
          <a:xfrm>
            <a:off x="2807937" y="6053002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CC1D-E691-C9E0-1740-13687D8976AA}"/>
              </a:ext>
            </a:extLst>
          </p:cNvPr>
          <p:cNvSpPr txBox="1"/>
          <p:nvPr/>
        </p:nvSpPr>
        <p:spPr>
          <a:xfrm>
            <a:off x="2805062" y="3975763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416-3CC0-2845-C65B-3FD4A51ED49D}"/>
              </a:ext>
            </a:extLst>
          </p:cNvPr>
          <p:cNvSpPr txBox="1"/>
          <p:nvPr/>
        </p:nvSpPr>
        <p:spPr>
          <a:xfrm>
            <a:off x="2805062" y="3158379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Linear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46EDE-65C9-84BB-42FA-C1C69C393450}"/>
              </a:ext>
            </a:extLst>
          </p:cNvPr>
          <p:cNvSpPr txBox="1"/>
          <p:nvPr/>
        </p:nvSpPr>
        <p:spPr>
          <a:xfrm>
            <a:off x="2805062" y="2381935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9A3B3-8B9E-5C26-0A0E-67471428A0C7}"/>
              </a:ext>
            </a:extLst>
          </p:cNvPr>
          <p:cNvSpPr txBox="1"/>
          <p:nvPr/>
        </p:nvSpPr>
        <p:spPr>
          <a:xfrm>
            <a:off x="2805062" y="1769530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One-Hot Vector (Wortindex)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EDA22-6FC9-9B55-06DE-896C6A089A64}"/>
              </a:ext>
            </a:extLst>
          </p:cNvPr>
          <p:cNvSpPr txBox="1"/>
          <p:nvPr/>
        </p:nvSpPr>
        <p:spPr>
          <a:xfrm>
            <a:off x="9717519" y="5017453"/>
            <a:ext cx="8709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32781-A3FC-35B3-CAAC-B8B199DFBF2F}"/>
              </a:ext>
            </a:extLst>
          </p:cNvPr>
          <p:cNvSpPr txBox="1"/>
          <p:nvPr/>
        </p:nvSpPr>
        <p:spPr>
          <a:xfrm>
            <a:off x="8877117" y="6053509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E18C0-1AFA-0080-97AE-330C7D35A994}"/>
              </a:ext>
            </a:extLst>
          </p:cNvPr>
          <p:cNvSpPr txBox="1"/>
          <p:nvPr/>
        </p:nvSpPr>
        <p:spPr>
          <a:xfrm>
            <a:off x="8874242" y="3976270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A56132-98E7-89C5-C561-FFD3B7775EAF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4089222" y="5274257"/>
            <a:ext cx="2876" cy="778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1ED9B-4336-5F2A-24A9-7E447431A456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4089222" y="4252762"/>
            <a:ext cx="1" cy="7444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ADC4-39B8-C3E7-DE4E-F7E185372751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4089223" y="3435378"/>
            <a:ext cx="0" cy="540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79CB3-CCBC-3873-82C3-5390C9BF1C7C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4089223" y="2658934"/>
            <a:ext cx="0" cy="499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9D37E0-E0B8-D35D-E60D-4504D446FB6C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4089223" y="2046529"/>
            <a:ext cx="0" cy="3354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6992E1-1A42-E289-6E40-3950946DEC9C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H="1" flipV="1">
            <a:off x="10152976" y="5294452"/>
            <a:ext cx="8302" cy="759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6541E-4505-F690-D054-2466EE616C91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10152976" y="4253269"/>
            <a:ext cx="5427" cy="76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F37696-E401-F7E0-6E7D-9ECF9CC711F0}"/>
              </a:ext>
            </a:extLst>
          </p:cNvPr>
          <p:cNvGrpSpPr/>
          <p:nvPr/>
        </p:nvGrpSpPr>
        <p:grpSpPr>
          <a:xfrm>
            <a:off x="167336" y="3466502"/>
            <a:ext cx="2302117" cy="1800000"/>
            <a:chOff x="152941" y="4081586"/>
            <a:chExt cx="2854800" cy="23671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088BE-67E4-6453-804C-C583D1E544C9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5B708-A127-C12C-2B83-314C06B5E7EF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1354-8C71-029E-33B3-502E59AF397C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0351867-04EB-FE84-DA36-0FEC944D2C6A}"/>
              </a:ext>
            </a:extLst>
          </p:cNvPr>
          <p:cNvCxnSpPr>
            <a:cxnSpLocks/>
            <a:stCxn id="38" idx="2"/>
            <a:endCxn id="12" idx="1"/>
          </p:cNvCxnSpPr>
          <p:nvPr/>
        </p:nvCxnSpPr>
        <p:spPr>
          <a:xfrm rot="16200000" flipH="1">
            <a:off x="1600666" y="4984231"/>
            <a:ext cx="925000" cy="148954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9BC169-5B21-312A-BD9B-F8CE382F9015}"/>
              </a:ext>
            </a:extLst>
          </p:cNvPr>
          <p:cNvGrpSpPr/>
          <p:nvPr/>
        </p:nvGrpSpPr>
        <p:grpSpPr>
          <a:xfrm>
            <a:off x="6053789" y="3429000"/>
            <a:ext cx="2302117" cy="1800000"/>
            <a:chOff x="152941" y="4081586"/>
            <a:chExt cx="2854800" cy="23671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EFCC6-8371-F1BE-7901-9CA72ED7F310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28390-4821-0788-A132-F7A7B6D53AB4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BCB21-5178-83B0-8BC5-44C4464225CF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BFA8AF4-DADD-C1DD-3DD8-3371920C7548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rot="16200000" flipH="1">
            <a:off x="4817300" y="1041453"/>
            <a:ext cx="1659470" cy="3115625"/>
          </a:xfrm>
          <a:prstGeom prst="curvedConnector3">
            <a:avLst>
              <a:gd name="adj1" fmla="val -1377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1F647F8A-0F69-DC1A-843D-69455801BD86}"/>
              </a:ext>
            </a:extLst>
          </p:cNvPr>
          <p:cNvCxnSpPr>
            <a:stCxn id="51" idx="2"/>
            <a:endCxn id="18" idx="1"/>
          </p:cNvCxnSpPr>
          <p:nvPr/>
        </p:nvCxnSpPr>
        <p:spPr>
          <a:xfrm rot="16200000" flipH="1">
            <a:off x="7559478" y="4874369"/>
            <a:ext cx="963009" cy="167226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375115" y="4798908"/>
            <a:ext cx="1248124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1400" i="1" dirty="0"/>
              <a:t>Feature Vektor</a:t>
            </a:r>
          </a:p>
          <a:p>
            <a:pPr algn="ctr"/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F94AB-2278-8B10-F0AB-F12AE55DDB32}"/>
              </a:ext>
            </a:extLst>
          </p:cNvPr>
          <p:cNvSpPr txBox="1"/>
          <p:nvPr/>
        </p:nvSpPr>
        <p:spPr>
          <a:xfrm>
            <a:off x="5192856" y="1733792"/>
            <a:ext cx="1469935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1400" i="1" dirty="0"/>
              <a:t>Shape Output (1 x 300)</a:t>
            </a:r>
          </a:p>
        </p:txBody>
      </p:sp>
    </p:spTree>
    <p:extLst>
      <p:ext uri="{BB962C8B-B14F-4D97-AF65-F5344CB8AC3E}">
        <p14:creationId xmlns:p14="http://schemas.microsoft.com/office/powerpoint/2010/main" val="316999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Verwendete Modellstrukturen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dirty="0"/>
              <a:t>ResNeXt: Weiterentwicklung vom ResNet. Durch Verwendung von Transformationen mit der gleichen Topologie wird das Netz vereinfacht. 25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ConvNeXt:  Weiterentwicklung von gewöhnlichen ConvNets durch die Verwendung von Trainingstechniken von Vision Transformers. 28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mit Bilder in der Grösse (3, 224, 224) und (3, 112, 112).</a:t>
            </a:r>
          </a:p>
          <a:p>
            <a:pPr marL="0" indent="0">
              <a:buNone/>
            </a:pPr>
            <a:r>
              <a:rPr lang="en-CH" dirty="0"/>
              <a:t>ConvNeXt mit Bilder in der Grösse (3, 112, 122).</a:t>
            </a:r>
          </a:p>
        </p:txBody>
      </p:sp>
    </p:spTree>
    <p:extLst>
      <p:ext uri="{BB962C8B-B14F-4D97-AF65-F5344CB8AC3E}">
        <p14:creationId xmlns:p14="http://schemas.microsoft.com/office/powerpoint/2010/main" val="149907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9244-BD12-8090-2777-4D3889EE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CH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7342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E6E4-1433-56A7-7C32-20DEA4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Trainingsmodus </a:t>
            </a:r>
            <a:r>
              <a:rPr lang="en-CH" i="1" dirty="0"/>
              <a:t>teacher-forcing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D779F-B288-36BC-310E-21B244F600F0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92216-CA6D-20E0-E5FA-61FF8BA8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66733-493D-53E2-3E7F-B9F8C22330B1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0527B-163F-BCC0-3A9A-D54573A49DAD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8BBAD0-9F1F-2C30-2B22-F094ABAD0253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3784E5-4F9C-05C2-778B-4884CE42B4D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A02C1-E1D1-CD5A-A13D-AC54D0D3A6E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C77E66-B5C4-2F2A-CB8F-43874987326F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533129-5D99-7112-3363-5DA16D616D26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0CF3CE-6DD6-D3EE-02BC-7E9F961F8B36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192A5D1E-0771-EFD9-4CEA-29E8E4AAB29C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0210B-1056-8AF3-1992-667099BD5884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5D7FD9-940F-8B97-1201-769B943BE9A3}"/>
                </a:ext>
              </a:extLst>
            </p:cNvPr>
            <p:cNvCxnSpPr>
              <a:stCxn id="10" idx="0"/>
              <a:endCxn id="15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1E760-12AB-34DA-1081-DCD9731C2C0D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8A59-781E-656D-7061-7B893F59A1F5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flying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46C37-8604-2681-44E4-59E89CF22F35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sky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958E4C-8066-693F-3CC5-C30B77D98046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AD4D83-64F0-B2C9-58FF-AC2259AA4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A4E4C-28CE-BDE6-4473-FB903286A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C5E27-FAF2-5C5D-651B-32C950DE2F06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CD7A47-1DB5-119A-17B6-9864BA9E97D1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1006-10DE-CE30-68AA-33B00BD1D916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539FB-37AB-F375-E940-266BA3ADF83D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2E7E-B488-5057-568E-9624CBE6161F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B34F-FD6B-46AD-974E-90C163EFC7BA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BEE61-AA5B-8058-61F1-687F4AC07187}"/>
              </a:ext>
            </a:extLst>
          </p:cNvPr>
          <p:cNvSpPr txBox="1"/>
          <p:nvPr/>
        </p:nvSpPr>
        <p:spPr>
          <a:xfrm>
            <a:off x="6689546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&lt;SOS&gt;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FCCD15-626E-8D18-29A5-84F4DD3AB535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V="1">
            <a:off x="7190359" y="3915489"/>
            <a:ext cx="0" cy="75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603A2A-E92E-EB12-CB45-0AB584D3B627}"/>
              </a:ext>
            </a:extLst>
          </p:cNvPr>
          <p:cNvSpPr txBox="1"/>
          <p:nvPr/>
        </p:nvSpPr>
        <p:spPr>
          <a:xfrm>
            <a:off x="7857528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Two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14F1D4-0F1F-1179-AC05-385A08BFE2B8}"/>
              </a:ext>
            </a:extLst>
          </p:cNvPr>
          <p:cNvCxnSpPr>
            <a:stCxn id="56" idx="0"/>
            <a:endCxn id="12" idx="2"/>
          </p:cNvCxnSpPr>
          <p:nvPr/>
        </p:nvCxnSpPr>
        <p:spPr>
          <a:xfrm flipV="1">
            <a:off x="8358341" y="3920786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07328F-3967-6488-F36F-7DC9D11E143B}"/>
              </a:ext>
            </a:extLst>
          </p:cNvPr>
          <p:cNvSpPr txBox="1"/>
          <p:nvPr/>
        </p:nvSpPr>
        <p:spPr>
          <a:xfrm>
            <a:off x="9025510" y="4651169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dogs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ED9363-5AF8-1751-054B-3D1BBA758F3C}"/>
              </a:ext>
            </a:extLst>
          </p:cNvPr>
          <p:cNvCxnSpPr>
            <a:stCxn id="59" idx="0"/>
          </p:cNvCxnSpPr>
          <p:nvPr/>
        </p:nvCxnSpPr>
        <p:spPr>
          <a:xfrm flipV="1">
            <a:off x="9526323" y="3906281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F1AF23-5C30-680F-2ECB-809BCC3A7B82}"/>
              </a:ext>
            </a:extLst>
          </p:cNvPr>
          <p:cNvSpPr txBox="1"/>
          <p:nvPr/>
        </p:nvSpPr>
        <p:spPr>
          <a:xfrm>
            <a:off x="5460114" y="1643945"/>
            <a:ext cx="57439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Cross Entropy Wortindex</a:t>
            </a:r>
          </a:p>
        </p:txBody>
      </p:sp>
    </p:spTree>
    <p:extLst>
      <p:ext uri="{BB962C8B-B14F-4D97-AF65-F5344CB8AC3E}">
        <p14:creationId xmlns:p14="http://schemas.microsoft.com/office/powerpoint/2010/main" val="254482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513</Words>
  <Application>Microsoft Macintosh PowerPoint</Application>
  <PresentationFormat>Widescreen</PresentationFormat>
  <Paragraphs>132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Image Captioning</vt:lpstr>
      <vt:lpstr>Übersicht</vt:lpstr>
      <vt:lpstr>Allgemeine Modellstruktur</vt:lpstr>
      <vt:lpstr>Transformation Wort zu Vektor (GloVe)</vt:lpstr>
      <vt:lpstr>Detaillierter Ablauf bei einer LSTM-Zelle</vt:lpstr>
      <vt:lpstr>Allgemeine Modellstruktur</vt:lpstr>
      <vt:lpstr>Verwendete Modellstrukturen</vt:lpstr>
      <vt:lpstr>Training</vt:lpstr>
      <vt:lpstr>Trainingsmodus teacher-forcing</vt:lpstr>
      <vt:lpstr>Inferencemodus</vt:lpstr>
      <vt:lpstr>Training der beiden Modelle</vt:lpstr>
      <vt:lpstr>Performance auf flickr8k Set</vt:lpstr>
      <vt:lpstr>Beispiele Testdatensatz ResNeXt</vt:lpstr>
      <vt:lpstr>Beispiele Testdatensatz RexNeXt</vt:lpstr>
      <vt:lpstr>Mögliche Verbesserungen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Minichallenge 2 -  Deep Learning</dc:title>
  <dc:creator>Ronny Schneeberger (s)</dc:creator>
  <cp:lastModifiedBy>Ronny Schneeberger (s)</cp:lastModifiedBy>
  <cp:revision>16</cp:revision>
  <dcterms:created xsi:type="dcterms:W3CDTF">2022-11-27T09:59:56Z</dcterms:created>
  <dcterms:modified xsi:type="dcterms:W3CDTF">2022-11-29T07:52:55Z</dcterms:modified>
</cp:coreProperties>
</file>